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8800425" cy="43200638"/>
  <p:notesSz cx="6858000" cy="9144000"/>
  <p:defaultTextStyle>
    <a:defPPr>
      <a:defRPr lang="pt-PT"/>
    </a:defPPr>
    <a:lvl1pPr marL="0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1pPr>
    <a:lvl2pPr marL="1387795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2pPr>
    <a:lvl3pPr marL="2775590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3pPr>
    <a:lvl4pPr marL="4163385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4pPr>
    <a:lvl5pPr marL="5551185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5pPr>
    <a:lvl6pPr marL="6938980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6pPr>
    <a:lvl7pPr marL="8326775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7pPr>
    <a:lvl8pPr marL="9714570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8pPr>
    <a:lvl9pPr marL="11102365" algn="l" defTabSz="2775590" rtl="0" eaLnBrk="1" latinLnBrk="0" hangingPunct="1">
      <a:defRPr sz="5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342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38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63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681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86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793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66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2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1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2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2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1515-DF6B-4AED-89E5-26567C6BF8BE}" type="datetimeFigureOut">
              <a:rPr lang="pt-PT" smtClean="0"/>
              <a:t>23-02-2016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D40C-3367-45A0-9930-A771D39D76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93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2681"/>
            <a:ext cx="28800425" cy="36179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00425" cy="55930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12" y="17735709"/>
            <a:ext cx="827577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91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 Lafont</dc:creator>
  <cp:lastModifiedBy>Marc Lafont</cp:lastModifiedBy>
  <cp:revision>4</cp:revision>
  <dcterms:created xsi:type="dcterms:W3CDTF">2016-02-23T17:23:13Z</dcterms:created>
  <dcterms:modified xsi:type="dcterms:W3CDTF">2016-02-23T17:37:12Z</dcterms:modified>
</cp:coreProperties>
</file>