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7019925"/>
  <p:notesSz cx="6858000" cy="9144000"/>
  <p:defaultTextStyle>
    <a:defPPr>
      <a:defRPr lang="pt-PT"/>
    </a:defPPr>
    <a:lvl1pPr marL="0" algn="l" defTabSz="623112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1pPr>
    <a:lvl2pPr marL="311556" algn="l" defTabSz="623112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2pPr>
    <a:lvl3pPr marL="623112" algn="l" defTabSz="623112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3pPr>
    <a:lvl4pPr marL="934668" algn="l" defTabSz="623112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4pPr>
    <a:lvl5pPr marL="1246225" algn="l" defTabSz="623112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5pPr>
    <a:lvl6pPr marL="1557781" algn="l" defTabSz="623112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6pPr>
    <a:lvl7pPr marL="1869337" algn="l" defTabSz="623112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7pPr>
    <a:lvl8pPr marL="2180893" algn="l" defTabSz="623112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8pPr>
    <a:lvl9pPr marL="2492449" algn="l" defTabSz="623112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100" d="100"/>
          <a:sy n="100" d="100"/>
        </p:scale>
        <p:origin x="1698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8863"/>
            <a:ext cx="7772400" cy="244397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87086"/>
            <a:ext cx="6858000" cy="169485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1515-DF6B-4AED-89E5-26567C6BF8BE}" type="datetimeFigureOut">
              <a:rPr lang="pt-PT" smtClean="0"/>
              <a:t>23-02-2016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D40C-3367-45A0-9930-A771D39D764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84522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1515-DF6B-4AED-89E5-26567C6BF8BE}" type="datetimeFigureOut">
              <a:rPr lang="pt-PT" smtClean="0"/>
              <a:t>23-02-2016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D40C-3367-45A0-9930-A771D39D764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52321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73746"/>
            <a:ext cx="1971675" cy="5949062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73746"/>
            <a:ext cx="5800725" cy="5949062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1515-DF6B-4AED-89E5-26567C6BF8BE}" type="datetimeFigureOut">
              <a:rPr lang="pt-PT" smtClean="0"/>
              <a:t>23-02-2016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D40C-3367-45A0-9930-A771D39D764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53875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1515-DF6B-4AED-89E5-26567C6BF8BE}" type="datetimeFigureOut">
              <a:rPr lang="pt-PT" smtClean="0"/>
              <a:t>23-02-2016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D40C-3367-45A0-9930-A771D39D764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82053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50108"/>
            <a:ext cx="7886700" cy="292009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697827"/>
            <a:ext cx="7886700" cy="153560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1515-DF6B-4AED-89E5-26567C6BF8BE}" type="datetimeFigureOut">
              <a:rPr lang="pt-PT" smtClean="0"/>
              <a:t>23-02-2016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D40C-3367-45A0-9930-A771D39D764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17085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68730"/>
            <a:ext cx="3886200" cy="445407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68730"/>
            <a:ext cx="3886200" cy="445407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1515-DF6B-4AED-89E5-26567C6BF8BE}" type="datetimeFigureOut">
              <a:rPr lang="pt-PT" smtClean="0"/>
              <a:t>23-02-2016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D40C-3367-45A0-9930-A771D39D764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095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73748"/>
            <a:ext cx="7886700" cy="1356861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720857"/>
            <a:ext cx="3868340" cy="843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64223"/>
            <a:ext cx="3868340" cy="3771585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720857"/>
            <a:ext cx="3887391" cy="843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64223"/>
            <a:ext cx="3887391" cy="3771585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1515-DF6B-4AED-89E5-26567C6BF8BE}" type="datetimeFigureOut">
              <a:rPr lang="pt-PT" smtClean="0"/>
              <a:t>23-02-2016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D40C-3367-45A0-9930-A771D39D764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8909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1515-DF6B-4AED-89E5-26567C6BF8BE}" type="datetimeFigureOut">
              <a:rPr lang="pt-PT" smtClean="0"/>
              <a:t>23-02-2016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D40C-3367-45A0-9930-A771D39D764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72936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1515-DF6B-4AED-89E5-26567C6BF8BE}" type="datetimeFigureOut">
              <a:rPr lang="pt-PT" smtClean="0"/>
              <a:t>23-02-2016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D40C-3367-45A0-9930-A771D39D764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66318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67995"/>
            <a:ext cx="2949178" cy="163798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010741"/>
            <a:ext cx="4629150" cy="49886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105977"/>
            <a:ext cx="2949178" cy="39015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1515-DF6B-4AED-89E5-26567C6BF8BE}" type="datetimeFigureOut">
              <a:rPr lang="pt-PT" smtClean="0"/>
              <a:t>23-02-2016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D40C-3367-45A0-9930-A771D39D764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8975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67995"/>
            <a:ext cx="2949178" cy="163798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010741"/>
            <a:ext cx="4629150" cy="498869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105977"/>
            <a:ext cx="2949178" cy="39015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1515-DF6B-4AED-89E5-26567C6BF8BE}" type="datetimeFigureOut">
              <a:rPr lang="pt-PT" smtClean="0"/>
              <a:t>23-02-2016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D40C-3367-45A0-9930-A771D39D764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32181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73748"/>
            <a:ext cx="7886700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68730"/>
            <a:ext cx="7886700" cy="4454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506432"/>
            <a:ext cx="2057400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11515-DF6B-4AED-89E5-26567C6BF8BE}" type="datetimeFigureOut">
              <a:rPr lang="pt-PT" smtClean="0"/>
              <a:t>23-02-2016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506432"/>
            <a:ext cx="3086100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506432"/>
            <a:ext cx="2057400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9D40C-3367-45A0-9930-A771D39D764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500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110" y="6311421"/>
            <a:ext cx="5677890" cy="713266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"/>
            <a:ext cx="9144000" cy="1488356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369" y="2024106"/>
            <a:ext cx="2636281" cy="2475930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567203" y="1945857"/>
            <a:ext cx="34891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i="1" dirty="0"/>
              <a:t>Título Apresentação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567203" y="2334708"/>
            <a:ext cx="348915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700" dirty="0" smtClean="0">
                <a:solidFill>
                  <a:schemeClr val="bg1">
                    <a:lumMod val="50000"/>
                  </a:schemeClr>
                </a:solidFill>
              </a:rPr>
              <a:t>A minha afiliação</a:t>
            </a:r>
            <a:endParaRPr lang="pt-PT" sz="17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2918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5</Words>
  <Application>Microsoft Office PowerPoint</Application>
  <PresentationFormat>Personalizados</PresentationFormat>
  <Paragraphs>2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 Lafont</dc:creator>
  <cp:lastModifiedBy>Marc Lafont</cp:lastModifiedBy>
  <cp:revision>3</cp:revision>
  <dcterms:created xsi:type="dcterms:W3CDTF">2016-02-23T17:23:13Z</dcterms:created>
  <dcterms:modified xsi:type="dcterms:W3CDTF">2016-02-23T17:34:45Z</dcterms:modified>
</cp:coreProperties>
</file>